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8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66499298-4CCD-41A2-BF8E-0AD859906B6A}" type="datetimeFigureOut">
              <a:rPr lang="en-US" smtClean="0"/>
              <a:t>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482733-4C97-40BD-A931-88BDB8E58EC1}" type="slidenum">
              <a:rPr lang="en-US" smtClean="0"/>
              <a:t>‹#›</a:t>
            </a:fld>
            <a:endParaRPr lang="en-U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499298-4CCD-41A2-BF8E-0AD859906B6A}" type="datetimeFigureOut">
              <a:rPr lang="en-US" smtClean="0"/>
              <a:t>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482733-4C97-40BD-A931-88BDB8E58EC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499298-4CCD-41A2-BF8E-0AD859906B6A}" type="datetimeFigureOut">
              <a:rPr lang="en-US" smtClean="0"/>
              <a:t>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482733-4C97-40BD-A931-88BDB8E58EC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66499298-4CCD-41A2-BF8E-0AD859906B6A}" type="datetimeFigureOut">
              <a:rPr lang="en-US" smtClean="0"/>
              <a:t>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482733-4C97-40BD-A931-88BDB8E58EC1}" type="slidenum">
              <a:rPr lang="en-US" smtClean="0"/>
              <a:t>‹#›</a:t>
            </a:fld>
            <a:endParaRPr lang="en-US"/>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499298-4CCD-41A2-BF8E-0AD859906B6A}" type="datetimeFigureOut">
              <a:rPr lang="en-US" smtClean="0"/>
              <a:t>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482733-4C97-40BD-A931-88BDB8E58EC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66499298-4CCD-41A2-BF8E-0AD859906B6A}" type="datetimeFigureOut">
              <a:rPr lang="en-US" smtClean="0"/>
              <a:t>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482733-4C97-40BD-A931-88BDB8E58EC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66499298-4CCD-41A2-BF8E-0AD859906B6A}" type="datetimeFigureOut">
              <a:rPr lang="en-US" smtClean="0"/>
              <a:t>1/6/2012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482733-4C97-40BD-A931-88BDB8E58EC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6499298-4CCD-41A2-BF8E-0AD859906B6A}" type="datetimeFigureOut">
              <a:rPr lang="en-US" smtClean="0"/>
              <a:t>1/6/2012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482733-4C97-40BD-A931-88BDB8E58EC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499298-4CCD-41A2-BF8E-0AD859906B6A}" type="datetimeFigureOut">
              <a:rPr lang="en-US" smtClean="0"/>
              <a:t>1/6/2012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482733-4C97-40BD-A931-88BDB8E58EC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499298-4CCD-41A2-BF8E-0AD859906B6A}" type="datetimeFigureOut">
              <a:rPr lang="en-US" smtClean="0"/>
              <a:t>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482733-4C97-40BD-A931-88BDB8E58EC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499298-4CCD-41A2-BF8E-0AD859906B6A}" type="datetimeFigureOut">
              <a:rPr lang="en-US" smtClean="0"/>
              <a:t>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482733-4C97-40BD-A931-88BDB8E58EC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66499298-4CCD-41A2-BF8E-0AD859906B6A}" type="datetimeFigureOut">
              <a:rPr lang="en-US" smtClean="0"/>
              <a:t>1/6/2012</a:t>
            </a:fld>
            <a:endParaRPr lang="en-US"/>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C6482733-4C97-40BD-A931-88BDB8E58EC1}"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1371600"/>
            <a:ext cx="7848600" cy="914400"/>
          </a:xfrm>
        </p:spPr>
        <p:txBody>
          <a:bodyPr>
            <a:noAutofit/>
          </a:bodyPr>
          <a:lstStyle/>
          <a:p>
            <a:r>
              <a:rPr lang="en-US" sz="2800" dirty="0" smtClean="0"/>
              <a:t>You have been hired by an energy company to explain your energy resource to a group of elementary students.</a:t>
            </a:r>
            <a:endParaRPr lang="en-US" sz="2800" dirty="0"/>
          </a:p>
        </p:txBody>
      </p:sp>
      <p:sp>
        <p:nvSpPr>
          <p:cNvPr id="2" name="Title 1"/>
          <p:cNvSpPr>
            <a:spLocks noGrp="1"/>
          </p:cNvSpPr>
          <p:nvPr>
            <p:ph type="ctrTitle"/>
          </p:nvPr>
        </p:nvSpPr>
        <p:spPr>
          <a:xfrm>
            <a:off x="609600" y="381001"/>
            <a:ext cx="7772400" cy="609599"/>
          </a:xfrm>
        </p:spPr>
        <p:txBody>
          <a:bodyPr/>
          <a:lstStyle/>
          <a:p>
            <a:r>
              <a:rPr lang="en-US" dirty="0" smtClean="0"/>
              <a:t>Energy Resources</a:t>
            </a:r>
            <a:endParaRPr lang="en-US" dirty="0"/>
          </a:p>
        </p:txBody>
      </p:sp>
      <p:sp>
        <p:nvSpPr>
          <p:cNvPr id="5" name="TextBox 4"/>
          <p:cNvSpPr txBox="1"/>
          <p:nvPr/>
        </p:nvSpPr>
        <p:spPr>
          <a:xfrm>
            <a:off x="602673" y="3810000"/>
            <a:ext cx="7772400" cy="3046988"/>
          </a:xfrm>
          <a:prstGeom prst="rect">
            <a:avLst/>
          </a:prstGeom>
          <a:noFill/>
        </p:spPr>
        <p:txBody>
          <a:bodyPr wrap="square" rtlCol="0">
            <a:spAutoFit/>
          </a:bodyPr>
          <a:lstStyle/>
          <a:p>
            <a:r>
              <a:rPr lang="en-US" sz="2400" dirty="0" smtClean="0"/>
              <a:t>You will need to create </a:t>
            </a:r>
            <a:r>
              <a:rPr lang="en-US" sz="2400" smtClean="0"/>
              <a:t>a PowerPoint slide(s) that explains </a:t>
            </a:r>
            <a:r>
              <a:rPr lang="en-US" sz="2400" dirty="0" smtClean="0"/>
              <a:t>the financial cost (short term and long term), environmental effects, locations where the resource is found, other uses of the resource, future possibilities, and any other important information.  You will also need to include illustrations or photographs of the resource, how it is collected, and how it is changed into  energy.  You will need to be able to discuss in detail your energy source as well as it’s advantages and disadvantages.</a:t>
            </a:r>
            <a:endParaRPr lang="en-US" sz="2400" dirty="0"/>
          </a:p>
        </p:txBody>
      </p:sp>
    </p:spTree>
    <p:extLst>
      <p:ext uri="{BB962C8B-B14F-4D97-AF65-F5344CB8AC3E}">
        <p14:creationId xmlns:p14="http://schemas.microsoft.com/office/powerpoint/2010/main" val="404303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533400" y="1371600"/>
            <a:ext cx="7848600" cy="4876800"/>
          </a:xfrm>
          <a:prstGeom prst="rect">
            <a:avLst/>
          </a:prstGeom>
        </p:spPr>
        <p:txBody>
          <a:bodyPr>
            <a:no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r>
              <a:rPr lang="en-US" sz="2800" dirty="0" smtClean="0"/>
              <a:t>Financial cost (short and long term)</a:t>
            </a:r>
          </a:p>
          <a:p>
            <a:r>
              <a:rPr lang="en-US" sz="2800" dirty="0" smtClean="0"/>
              <a:t>Environmental effect</a:t>
            </a:r>
          </a:p>
          <a:p>
            <a:r>
              <a:rPr lang="en-US" sz="2800" dirty="0" smtClean="0"/>
              <a:t>Locations of the resource</a:t>
            </a:r>
          </a:p>
          <a:p>
            <a:r>
              <a:rPr lang="en-US" sz="2800" dirty="0" smtClean="0"/>
              <a:t>Information about other uses</a:t>
            </a:r>
          </a:p>
          <a:p>
            <a:r>
              <a:rPr lang="en-US" sz="2800" dirty="0" smtClean="0"/>
              <a:t>Future possibilities</a:t>
            </a:r>
          </a:p>
          <a:p>
            <a:r>
              <a:rPr lang="en-US" sz="2800" dirty="0" smtClean="0"/>
              <a:t>Illustrations of the resource, how it is collected and changed into electrical </a:t>
            </a:r>
            <a:r>
              <a:rPr lang="en-US" sz="2800" dirty="0" smtClean="0"/>
              <a:t>energy</a:t>
            </a:r>
          </a:p>
          <a:p>
            <a:r>
              <a:rPr lang="en-US" sz="2800" dirty="0" smtClean="0"/>
              <a:t>Advantages and disadvantages of using </a:t>
            </a:r>
            <a:r>
              <a:rPr lang="en-US" sz="2800" smtClean="0"/>
              <a:t>the resource</a:t>
            </a:r>
            <a:endParaRPr lang="en-US" sz="2800" dirty="0" smtClean="0"/>
          </a:p>
          <a:p>
            <a:endParaRPr lang="en-US" sz="2800" dirty="0" smtClean="0"/>
          </a:p>
          <a:p>
            <a:endParaRPr lang="en-US" sz="2800" dirty="0" smtClean="0"/>
          </a:p>
          <a:p>
            <a:endParaRPr lang="en-US" sz="2800" dirty="0" smtClean="0"/>
          </a:p>
          <a:p>
            <a:endParaRPr lang="en-US" sz="2800" dirty="0" smtClean="0"/>
          </a:p>
          <a:p>
            <a:endParaRPr lang="en-US" sz="2800" dirty="0"/>
          </a:p>
        </p:txBody>
      </p:sp>
      <p:sp>
        <p:nvSpPr>
          <p:cNvPr id="5" name="Title 1"/>
          <p:cNvSpPr txBox="1">
            <a:spLocks/>
          </p:cNvSpPr>
          <p:nvPr/>
        </p:nvSpPr>
        <p:spPr>
          <a:xfrm>
            <a:off x="609600" y="381001"/>
            <a:ext cx="7772400" cy="609599"/>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dirty="0" smtClean="0"/>
              <a:t>Energy Resources</a:t>
            </a:r>
            <a:endParaRPr lang="en-US" dirty="0"/>
          </a:p>
        </p:txBody>
      </p:sp>
    </p:spTree>
    <p:extLst>
      <p:ext uri="{BB962C8B-B14F-4D97-AF65-F5344CB8AC3E}">
        <p14:creationId xmlns:p14="http://schemas.microsoft.com/office/powerpoint/2010/main" val="290830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 calcmode="lin" valueType="num">
                                      <p:cBhvr>
                                        <p:cTn id="14"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4">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4">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 calcmode="lin" valueType="num">
                                      <p:cBhvr>
                                        <p:cTn id="21"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4">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4">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 calcmode="lin" valueType="num">
                                      <p:cBhvr>
                                        <p:cTn id="28" dur="500" fill="hold"/>
                                        <p:tgtEl>
                                          <p:spTgt spid="4">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4">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4">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 calcmode="lin" valueType="num">
                                      <p:cBhvr>
                                        <p:cTn id="35" dur="500" fill="hold"/>
                                        <p:tgtEl>
                                          <p:spTgt spid="4">
                                            <p:txEl>
                                              <p:pRg st="4" end="4"/>
                                            </p:txEl>
                                          </p:spTgt>
                                        </p:tgtEl>
                                        <p:attrNameLst>
                                          <p:attrName>ppt_w</p:attrName>
                                        </p:attrNameLst>
                                      </p:cBhvr>
                                      <p:tavLst>
                                        <p:tav tm="0">
                                          <p:val>
                                            <p:fltVal val="0"/>
                                          </p:val>
                                        </p:tav>
                                        <p:tav tm="100000">
                                          <p:val>
                                            <p:strVal val="#ppt_w"/>
                                          </p:val>
                                        </p:tav>
                                      </p:tavLst>
                                    </p:anim>
                                    <p:anim calcmode="lin" valueType="num">
                                      <p:cBhvr>
                                        <p:cTn id="36" dur="500" fill="hold"/>
                                        <p:tgtEl>
                                          <p:spTgt spid="4">
                                            <p:txEl>
                                              <p:pRg st="4" end="4"/>
                                            </p:txEl>
                                          </p:spTgt>
                                        </p:tgtEl>
                                        <p:attrNameLst>
                                          <p:attrName>ppt_h</p:attrName>
                                        </p:attrNameLst>
                                      </p:cBhvr>
                                      <p:tavLst>
                                        <p:tav tm="0">
                                          <p:val>
                                            <p:fltVal val="0"/>
                                          </p:val>
                                        </p:tav>
                                        <p:tav tm="100000">
                                          <p:val>
                                            <p:strVal val="#ppt_h"/>
                                          </p:val>
                                        </p:tav>
                                      </p:tavLst>
                                    </p:anim>
                                    <p:animEffect transition="in" filter="fade">
                                      <p:cBhvr>
                                        <p:cTn id="37" dur="500"/>
                                        <p:tgtEl>
                                          <p:spTgt spid="4">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4">
                                            <p:txEl>
                                              <p:pRg st="5" end="5"/>
                                            </p:txEl>
                                          </p:spTgt>
                                        </p:tgtEl>
                                        <p:attrNameLst>
                                          <p:attrName>style.visibility</p:attrName>
                                        </p:attrNameLst>
                                      </p:cBhvr>
                                      <p:to>
                                        <p:strVal val="visible"/>
                                      </p:to>
                                    </p:set>
                                    <p:anim calcmode="lin" valueType="num">
                                      <p:cBhvr>
                                        <p:cTn id="42" dur="500" fill="hold"/>
                                        <p:tgtEl>
                                          <p:spTgt spid="4">
                                            <p:txEl>
                                              <p:pRg st="5" end="5"/>
                                            </p:txEl>
                                          </p:spTgt>
                                        </p:tgtEl>
                                        <p:attrNameLst>
                                          <p:attrName>ppt_w</p:attrName>
                                        </p:attrNameLst>
                                      </p:cBhvr>
                                      <p:tavLst>
                                        <p:tav tm="0">
                                          <p:val>
                                            <p:fltVal val="0"/>
                                          </p:val>
                                        </p:tav>
                                        <p:tav tm="100000">
                                          <p:val>
                                            <p:strVal val="#ppt_w"/>
                                          </p:val>
                                        </p:tav>
                                      </p:tavLst>
                                    </p:anim>
                                    <p:anim calcmode="lin" valueType="num">
                                      <p:cBhvr>
                                        <p:cTn id="43" dur="500" fill="hold"/>
                                        <p:tgtEl>
                                          <p:spTgt spid="4">
                                            <p:txEl>
                                              <p:pRg st="5" end="5"/>
                                            </p:txEl>
                                          </p:spTgt>
                                        </p:tgtEl>
                                        <p:attrNameLst>
                                          <p:attrName>ppt_h</p:attrName>
                                        </p:attrNameLst>
                                      </p:cBhvr>
                                      <p:tavLst>
                                        <p:tav tm="0">
                                          <p:val>
                                            <p:fltVal val="0"/>
                                          </p:val>
                                        </p:tav>
                                        <p:tav tm="100000">
                                          <p:val>
                                            <p:strVal val="#ppt_h"/>
                                          </p:val>
                                        </p:tav>
                                      </p:tavLst>
                                    </p:anim>
                                    <p:animEffect transition="in" filter="fade">
                                      <p:cBhvr>
                                        <p:cTn id="44" dur="500"/>
                                        <p:tgtEl>
                                          <p:spTgt spid="4">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4">
                                            <p:txEl>
                                              <p:pRg st="6" end="6"/>
                                            </p:txEl>
                                          </p:spTgt>
                                        </p:tgtEl>
                                        <p:attrNameLst>
                                          <p:attrName>style.visibility</p:attrName>
                                        </p:attrNameLst>
                                      </p:cBhvr>
                                      <p:to>
                                        <p:strVal val="visible"/>
                                      </p:to>
                                    </p:set>
                                    <p:anim calcmode="lin" valueType="num">
                                      <p:cBhvr>
                                        <p:cTn id="49" dur="500" fill="hold"/>
                                        <p:tgtEl>
                                          <p:spTgt spid="4">
                                            <p:txEl>
                                              <p:pRg st="6" end="6"/>
                                            </p:txEl>
                                          </p:spTgt>
                                        </p:tgtEl>
                                        <p:attrNameLst>
                                          <p:attrName>ppt_w</p:attrName>
                                        </p:attrNameLst>
                                      </p:cBhvr>
                                      <p:tavLst>
                                        <p:tav tm="0">
                                          <p:val>
                                            <p:fltVal val="0"/>
                                          </p:val>
                                        </p:tav>
                                        <p:tav tm="100000">
                                          <p:val>
                                            <p:strVal val="#ppt_w"/>
                                          </p:val>
                                        </p:tav>
                                      </p:tavLst>
                                    </p:anim>
                                    <p:anim calcmode="lin" valueType="num">
                                      <p:cBhvr>
                                        <p:cTn id="50" dur="500" fill="hold"/>
                                        <p:tgtEl>
                                          <p:spTgt spid="4">
                                            <p:txEl>
                                              <p:pRg st="6" end="6"/>
                                            </p:txEl>
                                          </p:spTgt>
                                        </p:tgtEl>
                                        <p:attrNameLst>
                                          <p:attrName>ppt_h</p:attrName>
                                        </p:attrNameLst>
                                      </p:cBhvr>
                                      <p:tavLst>
                                        <p:tav tm="0">
                                          <p:val>
                                            <p:fltVal val="0"/>
                                          </p:val>
                                        </p:tav>
                                        <p:tav tm="100000">
                                          <p:val>
                                            <p:strVal val="#ppt_h"/>
                                          </p:val>
                                        </p:tav>
                                      </p:tavLst>
                                    </p:anim>
                                    <p:animEffect transition="in" filter="fade">
                                      <p:cBhvr>
                                        <p:cTn id="51"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89</TotalTime>
  <Words>158</Words>
  <Application>Microsoft Office PowerPoint</Application>
  <PresentationFormat>On-screen Show (4:3)</PresentationFormat>
  <Paragraphs>14</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Horizon</vt:lpstr>
      <vt:lpstr>Energy Resources</vt:lpstr>
      <vt:lpstr>PowerPoint Presentation</vt:lpstr>
    </vt:vector>
  </TitlesOfParts>
  <Company>Wylie ISD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Energy Resources</dc:title>
  <dc:creator>Cravens, Kris</dc:creator>
  <cp:lastModifiedBy>Cravens, Kris</cp:lastModifiedBy>
  <cp:revision>6</cp:revision>
  <dcterms:created xsi:type="dcterms:W3CDTF">2012-01-04T14:54:09Z</dcterms:created>
  <dcterms:modified xsi:type="dcterms:W3CDTF">2012-01-06T15:14:57Z</dcterms:modified>
</cp:coreProperties>
</file>